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7" r:id="rId25"/>
    <p:sldId id="289" r:id="rId26"/>
    <p:sldId id="279" r:id="rId27"/>
    <p:sldId id="280" r:id="rId28"/>
    <p:sldId id="288" r:id="rId29"/>
    <p:sldId id="281" r:id="rId30"/>
    <p:sldId id="282" r:id="rId31"/>
    <p:sldId id="283" r:id="rId32"/>
    <p:sldId id="284" r:id="rId33"/>
    <p:sldId id="285" r:id="rId34"/>
    <p:sldId id="28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6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93554AE-5656-4403-BA4A-2CFE3D315E2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2F8C099-7E4B-4549-9A4B-A7C940943FAC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6019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54AE-5656-4403-BA4A-2CFE3D315E2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C099-7E4B-4549-9A4B-A7C940943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6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54AE-5656-4403-BA4A-2CFE3D315E2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C099-7E4B-4549-9A4B-A7C940943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65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54AE-5656-4403-BA4A-2CFE3D315E2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C099-7E4B-4549-9A4B-A7C940943FA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985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54AE-5656-4403-BA4A-2CFE3D315E2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C099-7E4B-4549-9A4B-A7C940943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76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54AE-5656-4403-BA4A-2CFE3D315E2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C099-7E4B-4549-9A4B-A7C940943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90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54AE-5656-4403-BA4A-2CFE3D315E2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C099-7E4B-4549-9A4B-A7C940943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53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54AE-5656-4403-BA4A-2CFE3D315E2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C099-7E4B-4549-9A4B-A7C940943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62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54AE-5656-4403-BA4A-2CFE3D315E2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C099-7E4B-4549-9A4B-A7C940943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08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54AE-5656-4403-BA4A-2CFE3D315E2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C099-7E4B-4549-9A4B-A7C940943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2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54AE-5656-4403-BA4A-2CFE3D315E2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C099-7E4B-4549-9A4B-A7C940943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1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54AE-5656-4403-BA4A-2CFE3D315E2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C099-7E4B-4549-9A4B-A7C940943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4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54AE-5656-4403-BA4A-2CFE3D315E2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C099-7E4B-4549-9A4B-A7C940943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7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54AE-5656-4403-BA4A-2CFE3D315E2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C099-7E4B-4549-9A4B-A7C940943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83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54AE-5656-4403-BA4A-2CFE3D315E2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C099-7E4B-4549-9A4B-A7C940943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5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54AE-5656-4403-BA4A-2CFE3D315E2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C099-7E4B-4549-9A4B-A7C940943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2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54AE-5656-4403-BA4A-2CFE3D315E2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C099-7E4B-4549-9A4B-A7C940943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90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93554AE-5656-4403-BA4A-2CFE3D315E2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2F8C099-7E4B-4549-9A4B-A7C940943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6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youtube.com/watch?v=v76f6KPSJ2w" TargetMode="Externa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d89IydtXyk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Health &amp; Wellness </a:t>
            </a:r>
            <a:endParaRPr lang="en-US" dirty="0"/>
          </a:p>
        </p:txBody>
      </p:sp>
      <p:pic>
        <p:nvPicPr>
          <p:cNvPr id="1026" name="Picture 2" descr="Image result for health &amp; welln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8926">
            <a:off x="3720464" y="3869217"/>
            <a:ext cx="7546323" cy="16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4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Triangle statements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22738"/>
            <a:ext cx="10394707" cy="39409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1. You have at least one close friend </a:t>
            </a:r>
          </a:p>
          <a:p>
            <a:r>
              <a:rPr lang="en-US" sz="2400" dirty="0" smtClean="0"/>
              <a:t>2. You respect and care for your family / guardians </a:t>
            </a:r>
          </a:p>
          <a:p>
            <a:r>
              <a:rPr lang="en-US" sz="2400" dirty="0" smtClean="0"/>
              <a:t>3. You can disagree with others without getting angry </a:t>
            </a:r>
          </a:p>
          <a:p>
            <a:r>
              <a:rPr lang="en-US" sz="2400" dirty="0" smtClean="0"/>
              <a:t>4. You are a good listener</a:t>
            </a:r>
          </a:p>
          <a:p>
            <a:r>
              <a:rPr lang="en-US" sz="2400" dirty="0" smtClean="0"/>
              <a:t>5. You get support from others when you need it </a:t>
            </a:r>
          </a:p>
          <a:p>
            <a:r>
              <a:rPr lang="en-US" sz="2400" dirty="0" smtClean="0"/>
              <a:t>6. You say no when people ask you to do something that is wrong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1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Your health triangle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Add the number of “yes” answers for each area of health </a:t>
            </a:r>
          </a:p>
          <a:p>
            <a:r>
              <a:rPr lang="en-US" sz="2800" dirty="0" smtClean="0"/>
              <a:t>Choose a symbol to represent your “ yes” answers such as a heart, circle etc. </a:t>
            </a:r>
          </a:p>
          <a:p>
            <a:r>
              <a:rPr lang="en-US" sz="2800" dirty="0" smtClean="0"/>
              <a:t>Use the symbol to create a health triangle that shows your scores </a:t>
            </a:r>
          </a:p>
          <a:p>
            <a:r>
              <a:rPr lang="en-US" sz="2800" dirty="0" smtClean="0"/>
              <a:t>Label each side of the triangle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655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 your health triangle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Are there areas of health in which you need to improve? </a:t>
            </a:r>
          </a:p>
          <a:p>
            <a:r>
              <a:rPr lang="en-US" sz="2800" dirty="0" smtClean="0"/>
              <a:t>How can you improve these areas? </a:t>
            </a:r>
          </a:p>
          <a:p>
            <a:r>
              <a:rPr lang="en-US" sz="2800" dirty="0" smtClean="0"/>
              <a:t>Are there areas of health in which you are really strong? </a:t>
            </a:r>
          </a:p>
          <a:p>
            <a:r>
              <a:rPr lang="en-US" sz="2800" dirty="0" smtClean="0"/>
              <a:t>Do you have an equal sided triangle?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698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7578" y="1700012"/>
            <a:ext cx="4237150" cy="3812146"/>
          </a:xfrm>
        </p:spPr>
        <p:txBody>
          <a:bodyPr>
            <a:normAutofit fontScale="92500" lnSpcReduction="20000"/>
          </a:bodyPr>
          <a:lstStyle/>
          <a:p>
            <a:endParaRPr lang="en-US" sz="3200" dirty="0" smtClean="0"/>
          </a:p>
          <a:p>
            <a:endParaRPr lang="en-US" sz="3200" dirty="0"/>
          </a:p>
          <a:p>
            <a:r>
              <a:rPr lang="en-US" sz="4000" dirty="0" smtClean="0"/>
              <a:t>What is the difference between health &amp; wellness? </a:t>
            </a:r>
            <a:endParaRPr lang="en-US" sz="4000" dirty="0"/>
          </a:p>
        </p:txBody>
      </p:sp>
      <p:pic>
        <p:nvPicPr>
          <p:cNvPr id="3074" name="Picture 2" descr="Image result for heal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829" y="1261782"/>
            <a:ext cx="3862633" cy="28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15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Achieving wellness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Wellness – state of well- being or balanced health over a long period of time </a:t>
            </a:r>
            <a:endParaRPr lang="en-US" sz="2800" dirty="0"/>
          </a:p>
        </p:txBody>
      </p:sp>
      <p:pic>
        <p:nvPicPr>
          <p:cNvPr id="6146" name="Picture 2" descr="Image result for well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964" y="181734"/>
            <a:ext cx="2142569" cy="216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6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586" y="301809"/>
            <a:ext cx="2521039" cy="1240860"/>
          </a:xfrm>
        </p:spPr>
        <p:txBody>
          <a:bodyPr/>
          <a:lstStyle/>
          <a:p>
            <a:r>
              <a:rPr lang="en-US" dirty="0" smtClean="0"/>
              <a:t>Mind- body connection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89586" y="1854558"/>
            <a:ext cx="2662708" cy="32169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How your emotions affect your physical and overall health and how your overall health affects your emotions </a:t>
            </a:r>
            <a:endParaRPr lang="en-US" sz="2400" dirty="0"/>
          </a:p>
        </p:txBody>
      </p:sp>
      <p:pic>
        <p:nvPicPr>
          <p:cNvPr id="7172" name="Picture 4" descr="Image result for mind body connection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" b="2799"/>
          <a:stretch>
            <a:fillRect/>
          </a:stretch>
        </p:blipFill>
        <p:spPr bwMode="auto">
          <a:xfrm>
            <a:off x="3799491" y="301809"/>
            <a:ext cx="7667625" cy="507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16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54581" y="1715667"/>
            <a:ext cx="5967594" cy="331118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set of questions that allow you to evaluate your health </a:t>
            </a:r>
            <a:endParaRPr lang="en-US" sz="2800" dirty="0"/>
          </a:p>
        </p:txBody>
      </p:sp>
      <p:pic>
        <p:nvPicPr>
          <p:cNvPr id="8194" name="Picture 2" descr="Image result for health assess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6339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09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your health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Page 7 </a:t>
            </a:r>
          </a:p>
          <a:p>
            <a:r>
              <a:rPr lang="en-US" dirty="0" smtClean="0"/>
              <a:t>Answer the questions on a separate piece of paper </a:t>
            </a:r>
          </a:p>
          <a:p>
            <a:r>
              <a:rPr lang="en-US" dirty="0" smtClean="0"/>
              <a:t>4 points – almost always </a:t>
            </a:r>
          </a:p>
          <a:p>
            <a:r>
              <a:rPr lang="en-US" dirty="0" smtClean="0"/>
              <a:t>2 points – Sometimes </a:t>
            </a:r>
          </a:p>
          <a:p>
            <a:r>
              <a:rPr lang="en-US" dirty="0" smtClean="0"/>
              <a:t>0 points – almost never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50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5212724" cy="331118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are your favorite foods / activities ? </a:t>
            </a:r>
            <a:endParaRPr lang="en-US" sz="3600" dirty="0"/>
          </a:p>
        </p:txBody>
      </p:sp>
      <p:pic>
        <p:nvPicPr>
          <p:cNvPr id="4098" name="Picture 2" descr="Image result for foo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831" y="164418"/>
            <a:ext cx="4752305" cy="247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activ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830" y="3161589"/>
            <a:ext cx="4773651" cy="295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58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Heredity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3090930"/>
            <a:ext cx="10394707" cy="269168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Passing of traits from parents to their biological children</a:t>
            </a:r>
            <a:r>
              <a:rPr lang="en-US" sz="3200" dirty="0"/>
              <a:t>	</a:t>
            </a:r>
            <a:endParaRPr lang="en-US" sz="3200" dirty="0" smtClean="0"/>
          </a:p>
          <a:p>
            <a:pPr lvl="1"/>
            <a:r>
              <a:rPr lang="en-US" sz="2800" dirty="0" smtClean="0"/>
              <a:t>Examples? </a:t>
            </a:r>
            <a:endParaRPr lang="en-US" sz="2800" dirty="0"/>
          </a:p>
        </p:txBody>
      </p:sp>
      <p:pic>
        <p:nvPicPr>
          <p:cNvPr id="9218" name="Picture 2" descr="Image result for d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610" y="97682"/>
            <a:ext cx="4216713" cy="289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69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Name 5 people who you would describe as “ Healthy”. </a:t>
            </a:r>
          </a:p>
          <a:p>
            <a:pPr lvl="1"/>
            <a:r>
              <a:rPr lang="en-US" sz="2400" dirty="0" smtClean="0"/>
              <a:t>For each person, describe why you think they are healthy </a:t>
            </a:r>
          </a:p>
        </p:txBody>
      </p:sp>
      <p:pic>
        <p:nvPicPr>
          <p:cNvPr id="2050" name="Picture 2" descr="Image result for arnold schwarzenegger bodybui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153" y="218995"/>
            <a:ext cx="4316718" cy="323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13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Characteristics that a person has </a:t>
            </a:r>
          </a:p>
          <a:p>
            <a:pPr lvl="1"/>
            <a:r>
              <a:rPr lang="en-US" sz="3200" dirty="0" smtClean="0"/>
              <a:t>Examples? </a:t>
            </a:r>
            <a:endParaRPr lang="en-US" sz="3200" dirty="0"/>
          </a:p>
        </p:txBody>
      </p:sp>
      <p:pic>
        <p:nvPicPr>
          <p:cNvPr id="10242" name="Picture 2" descr="Image result for eye colors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399" y="1843940"/>
            <a:ext cx="5351887" cy="320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42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influences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All the living and nonliving things around you </a:t>
            </a:r>
          </a:p>
          <a:p>
            <a:endParaRPr lang="en-US" sz="2800" dirty="0"/>
          </a:p>
        </p:txBody>
      </p:sp>
      <p:pic>
        <p:nvPicPr>
          <p:cNvPr id="11266" name="Picture 2" descr="Image result for environmental h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876" y="2484012"/>
            <a:ext cx="269808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98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background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3438658"/>
            <a:ext cx="11719775" cy="231819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Beliefs, customs, and traditions of a specific group of people </a:t>
            </a:r>
            <a:endParaRPr lang="en-US" sz="3200" dirty="0"/>
          </a:p>
        </p:txBody>
      </p:sp>
      <p:pic>
        <p:nvPicPr>
          <p:cNvPr id="12290" name="Picture 2" descr="Image result for cul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93" y="0"/>
            <a:ext cx="4048125" cy="332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3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3525592" cy="2023252"/>
          </a:xfrm>
        </p:spPr>
        <p:txBody>
          <a:bodyPr/>
          <a:lstStyle/>
          <a:p>
            <a:r>
              <a:rPr lang="en-US" sz="4400" dirty="0" smtClean="0"/>
              <a:t>Media influence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85802" y="2709052"/>
            <a:ext cx="3435438" cy="2362481"/>
          </a:xfrm>
        </p:spPr>
        <p:txBody>
          <a:bodyPr>
            <a:noAutofit/>
          </a:bodyPr>
          <a:lstStyle/>
          <a:p>
            <a:r>
              <a:rPr lang="en-US" sz="3200" dirty="0" smtClean="0"/>
              <a:t>Various methods for communicating information </a:t>
            </a:r>
            <a:endParaRPr lang="en-US" sz="3200" dirty="0"/>
          </a:p>
        </p:txBody>
      </p:sp>
      <p:pic>
        <p:nvPicPr>
          <p:cNvPr id="13322" name="Picture 10" descr="Image result for medi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8" b="3008"/>
          <a:stretch>
            <a:fillRect/>
          </a:stretch>
        </p:blipFill>
        <p:spPr bwMode="auto">
          <a:xfrm>
            <a:off x="4352522" y="173020"/>
            <a:ext cx="7315200" cy="507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97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commercials 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sz="3200" dirty="0" smtClean="0">
              <a:hlinkClick r:id="rId2"/>
            </a:endParaRPr>
          </a:p>
          <a:p>
            <a:endParaRPr lang="en-US" sz="3200" dirty="0">
              <a:hlinkClick r:id="rId2"/>
            </a:endParaRPr>
          </a:p>
          <a:p>
            <a:r>
              <a:rPr lang="en-US" sz="3200" dirty="0" smtClean="0">
                <a:hlinkClick r:id="rId2"/>
              </a:rPr>
              <a:t>https</a:t>
            </a:r>
            <a:r>
              <a:rPr lang="en-US" sz="3200" dirty="0">
                <a:hlinkClick r:id="rId2"/>
              </a:rPr>
              <a:t>://</a:t>
            </a:r>
            <a:r>
              <a:rPr lang="en-US" sz="3200" dirty="0" smtClean="0">
                <a:hlinkClick r:id="rId2"/>
              </a:rPr>
              <a:t>www.youtube.com/watch?v=v76f6KPSJ2w</a:t>
            </a:r>
            <a:endParaRPr lang="en-US" sz="3200" dirty="0" smtClean="0"/>
          </a:p>
          <a:p>
            <a:endParaRPr lang="en-US" dirty="0"/>
          </a:p>
        </p:txBody>
      </p:sp>
      <p:pic>
        <p:nvPicPr>
          <p:cNvPr id="1028" name="Picture 4" descr="Image result for ap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362" y="0"/>
            <a:ext cx="3954078" cy="508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90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Lifestyle </a:t>
            </a:r>
            <a:r>
              <a:rPr lang="en-US" sz="2400" dirty="0" smtClean="0"/>
              <a:t>--</a:t>
            </a:r>
            <a:r>
              <a:rPr lang="en-US" sz="2400" dirty="0" smtClean="0"/>
              <a:t> </a:t>
            </a:r>
            <a:r>
              <a:rPr lang="en-US" sz="2400" dirty="0" smtClean="0"/>
              <a:t>behaviors and habits that help determine a person’s level of health. </a:t>
            </a:r>
          </a:p>
          <a:p>
            <a:r>
              <a:rPr lang="en-US" sz="2400" dirty="0" smtClean="0"/>
              <a:t>Name 3 healthy lifestyle behaviors </a:t>
            </a:r>
          </a:p>
          <a:p>
            <a:r>
              <a:rPr lang="en-US" sz="2400" dirty="0" smtClean="0"/>
              <a:t>Name 3 unhealthy lifestyle behaviors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59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Lifestyle factors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Behaviors and habits that help determine a person’s level of health </a:t>
            </a:r>
          </a:p>
          <a:p>
            <a:pPr lvl="1"/>
            <a:r>
              <a:rPr lang="en-US" sz="2200" dirty="0" smtClean="0"/>
              <a:t>Positive examples? </a:t>
            </a:r>
          </a:p>
          <a:p>
            <a:pPr lvl="1"/>
            <a:r>
              <a:rPr lang="en-US" sz="2200" dirty="0" smtClean="0"/>
              <a:t>Negative examples? </a:t>
            </a:r>
            <a:endParaRPr lang="en-US" sz="2200" dirty="0"/>
          </a:p>
        </p:txBody>
      </p:sp>
      <p:pic>
        <p:nvPicPr>
          <p:cNvPr id="14338" name="Picture 2" descr="Image result for lifestyle fa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716" y="214222"/>
            <a:ext cx="36195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92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9586" y="685800"/>
            <a:ext cx="4126860" cy="635553"/>
          </a:xfrm>
        </p:spPr>
        <p:txBody>
          <a:bodyPr/>
          <a:lstStyle/>
          <a:p>
            <a:r>
              <a:rPr lang="en-US" dirty="0" smtClean="0"/>
              <a:t>Attitude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Feelings or beliefs; the way you act, think, or feel that causes you to make one choice over another </a:t>
            </a:r>
          </a:p>
          <a:p>
            <a:r>
              <a:rPr lang="en-US" sz="2800" dirty="0" smtClean="0"/>
              <a:t>Saying no </a:t>
            </a:r>
          </a:p>
          <a:p>
            <a:r>
              <a:rPr lang="en-US" sz="2800" dirty="0" smtClean="0"/>
              <a:t>Confidence </a:t>
            </a:r>
            <a:endParaRPr lang="en-US" sz="2800" dirty="0"/>
          </a:p>
        </p:txBody>
      </p:sp>
      <p:pic>
        <p:nvPicPr>
          <p:cNvPr id="15362" name="Picture 2" descr="Image result for attitu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5" y="450429"/>
            <a:ext cx="3972571" cy="540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5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The only disability in life is a bad attitude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www.youtube.com/watch?v=Wd89IydtXyk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46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5910" y="3876541"/>
            <a:ext cx="11578107" cy="14980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chance that something harmful may happen to your health and wellness </a:t>
            </a:r>
            <a:endParaRPr lang="en-US" sz="3200" dirty="0"/>
          </a:p>
        </p:txBody>
      </p:sp>
      <p:pic>
        <p:nvPicPr>
          <p:cNvPr id="16386" name="Picture 2" descr="Image result for ris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570" y="0"/>
            <a:ext cx="330517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7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definition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1098" y="2917892"/>
            <a:ext cx="11346287" cy="331118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Combination of physical, mental/ emotional, and social well – being </a:t>
            </a:r>
          </a:p>
          <a:p>
            <a:r>
              <a:rPr lang="en-US" sz="3200" dirty="0" smtClean="0"/>
              <a:t>Sides of a triangle </a:t>
            </a:r>
            <a:endParaRPr lang="en-US" sz="3200" dirty="0"/>
          </a:p>
        </p:txBody>
      </p:sp>
      <p:pic>
        <p:nvPicPr>
          <p:cNvPr id="1026" name="Picture 2" descr="Image result for h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807" y="147414"/>
            <a:ext cx="4159876" cy="277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31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Preventative healthcare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21983"/>
            <a:ext cx="3461197" cy="335260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Taking steps necessary to prevent illness or accidents </a:t>
            </a:r>
            <a:endParaRPr lang="en-US" sz="3200" dirty="0"/>
          </a:p>
        </p:txBody>
      </p:sp>
      <p:pic>
        <p:nvPicPr>
          <p:cNvPr id="17410" name="Picture 2" descr="Image result for preventative healthca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5" r="3142"/>
          <a:stretch/>
        </p:blipFill>
        <p:spPr bwMode="auto">
          <a:xfrm>
            <a:off x="6555345" y="2021983"/>
            <a:ext cx="430154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17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Proactive healthcare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57611" y="2063396"/>
            <a:ext cx="5722896" cy="331118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Purposefully take action to improve your personal health before a problem arises </a:t>
            </a:r>
            <a:endParaRPr lang="en-US" sz="3200" dirty="0"/>
          </a:p>
        </p:txBody>
      </p:sp>
      <p:pic>
        <p:nvPicPr>
          <p:cNvPr id="19458" name="Picture 2" descr="Image result for nutr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9" y="2063396"/>
            <a:ext cx="43815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6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Abstinence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3273425"/>
            <a:ext cx="11694017" cy="21011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Conscious, active choice not to participate in high risk behaviors </a:t>
            </a:r>
            <a:endParaRPr lang="en-US" sz="3600" dirty="0"/>
          </a:p>
        </p:txBody>
      </p:sp>
      <p:pic>
        <p:nvPicPr>
          <p:cNvPr id="18434" name="Picture 2" descr="Image result for abstin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498" y="154546"/>
            <a:ext cx="3089902" cy="25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97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skills ( health skills)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Skills that help you become and stay healthy</a:t>
            </a:r>
          </a:p>
          <a:p>
            <a:r>
              <a:rPr lang="en-US" sz="3200" dirty="0" smtClean="0"/>
              <a:t>Improve you physical, mental/ emotional, and social health </a:t>
            </a:r>
          </a:p>
          <a:p>
            <a:r>
              <a:rPr lang="en-US" sz="3200" dirty="0" smtClean="0"/>
              <a:t>Benefit you through life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1949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Life skills ( Health Skills)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25770"/>
            <a:ext cx="10394707" cy="364881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 smtClean="0"/>
              <a:t>1. Accessing information </a:t>
            </a:r>
          </a:p>
          <a:p>
            <a:pPr algn="ctr"/>
            <a:r>
              <a:rPr lang="en-US" dirty="0" smtClean="0"/>
              <a:t>2. Practicing Healthful behaviors </a:t>
            </a:r>
          </a:p>
          <a:p>
            <a:pPr algn="ctr"/>
            <a:r>
              <a:rPr lang="en-US" dirty="0" smtClean="0"/>
              <a:t>3. Stress Management </a:t>
            </a:r>
          </a:p>
          <a:p>
            <a:pPr algn="ctr"/>
            <a:r>
              <a:rPr lang="en-US" dirty="0" smtClean="0"/>
              <a:t>4. Analyzing influences </a:t>
            </a:r>
          </a:p>
          <a:p>
            <a:pPr algn="ctr"/>
            <a:r>
              <a:rPr lang="en-US" dirty="0" smtClean="0"/>
              <a:t>5. Communication Skills </a:t>
            </a:r>
          </a:p>
          <a:p>
            <a:pPr algn="ctr"/>
            <a:r>
              <a:rPr lang="en-US" dirty="0" smtClean="0"/>
              <a:t>6. Refusal Skills </a:t>
            </a:r>
          </a:p>
          <a:p>
            <a:pPr algn="ctr"/>
            <a:r>
              <a:rPr lang="en-US" dirty="0" smtClean="0"/>
              <a:t>7. Conflict Resolution skills </a:t>
            </a:r>
          </a:p>
          <a:p>
            <a:pPr algn="ctr"/>
            <a:r>
              <a:rPr lang="en-US" dirty="0" smtClean="0"/>
              <a:t>8. Decision Making </a:t>
            </a:r>
          </a:p>
          <a:p>
            <a:pPr algn="ctr"/>
            <a:r>
              <a:rPr lang="en-US" dirty="0" smtClean="0"/>
              <a:t>9.  Goal Setting </a:t>
            </a:r>
          </a:p>
          <a:p>
            <a:pPr algn="ctr"/>
            <a:r>
              <a:rPr lang="en-US" dirty="0" smtClean="0"/>
              <a:t>10. Advocacy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0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health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994" y="3217522"/>
            <a:ext cx="5773264" cy="1621764"/>
          </a:xfrm>
        </p:spPr>
        <p:txBody>
          <a:bodyPr>
            <a:noAutofit/>
          </a:bodyPr>
          <a:lstStyle/>
          <a:p>
            <a:r>
              <a:rPr lang="en-US" sz="2800" dirty="0" smtClean="0"/>
              <a:t>Side 1  of Triangle </a:t>
            </a:r>
          </a:p>
          <a:p>
            <a:r>
              <a:rPr lang="en-US" sz="4000" dirty="0" smtClean="0"/>
              <a:t>Describes the condition of your body </a:t>
            </a:r>
          </a:p>
          <a:p>
            <a:pPr marL="0" indent="0">
              <a:buNone/>
            </a:pPr>
            <a:endParaRPr lang="en-US" sz="4000" dirty="0" smtClean="0"/>
          </a:p>
          <a:p>
            <a:endParaRPr lang="en-US" sz="2800" dirty="0"/>
          </a:p>
        </p:txBody>
      </p:sp>
      <p:pic>
        <p:nvPicPr>
          <p:cNvPr id="2050" name="Picture 2" descr="Image result for exerc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1515" y="2883876"/>
            <a:ext cx="4121168" cy="253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aby sleep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515" y="154745"/>
            <a:ext cx="4121168" cy="261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19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Mental/ emotional health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4886" y="2054001"/>
            <a:ext cx="6461975" cy="331118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Side 2 of triangle </a:t>
            </a:r>
          </a:p>
          <a:p>
            <a:r>
              <a:rPr lang="en-US" sz="3200" dirty="0" smtClean="0"/>
              <a:t>The way you recognize and deal with your feelings ; how you deal with life demands </a:t>
            </a:r>
          </a:p>
        </p:txBody>
      </p:sp>
      <p:pic>
        <p:nvPicPr>
          <p:cNvPr id="3074" name="Picture 2" descr="Image result for emojis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1" y="2063750"/>
            <a:ext cx="4374323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6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health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1837765"/>
            <a:ext cx="10394707" cy="190329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Side 3 of health triangle </a:t>
            </a:r>
          </a:p>
          <a:p>
            <a:r>
              <a:rPr lang="en-US" sz="3200" dirty="0" smtClean="0"/>
              <a:t>Describes the way you interact with people </a:t>
            </a:r>
            <a:endParaRPr lang="en-US" sz="3200" dirty="0"/>
          </a:p>
        </p:txBody>
      </p:sp>
      <p:pic>
        <p:nvPicPr>
          <p:cNvPr id="4098" name="Picture 2" descr="Image result for frie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104" y="3741062"/>
            <a:ext cx="7263685" cy="299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health triangle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Label your paper with each part of the triangle  ( Physical, mental/ emotional, social ) </a:t>
            </a:r>
          </a:p>
          <a:p>
            <a:r>
              <a:rPr lang="en-US" sz="3200" dirty="0" smtClean="0"/>
              <a:t>For each statement write yes or no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124" name="Picture 4" descr="Image result for health triangle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793" y="1843940"/>
            <a:ext cx="4291890" cy="325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3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Triangle Statements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571224"/>
            <a:ext cx="10394707" cy="40182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1. You get at least 8 hours of sleep each night </a:t>
            </a:r>
          </a:p>
          <a:p>
            <a:r>
              <a:rPr lang="en-US" sz="2400" dirty="0" smtClean="0"/>
              <a:t>2. You eat a well balanced diet, including all of the food groups </a:t>
            </a:r>
          </a:p>
          <a:p>
            <a:r>
              <a:rPr lang="en-US" sz="2400" dirty="0" smtClean="0"/>
              <a:t>3. You keep your body, teeth, &amp; hair clean </a:t>
            </a:r>
          </a:p>
          <a:p>
            <a:r>
              <a:rPr lang="en-US" sz="2400" dirty="0" smtClean="0"/>
              <a:t>4. you get at least 60 minutes of moderate to physical activity every day </a:t>
            </a:r>
          </a:p>
          <a:p>
            <a:r>
              <a:rPr lang="en-US" sz="2400" dirty="0" smtClean="0"/>
              <a:t>5. You avoid using alcohol, tobacco, and other drugs </a:t>
            </a:r>
          </a:p>
          <a:p>
            <a:r>
              <a:rPr lang="en-US" sz="2400" dirty="0" smtClean="0"/>
              <a:t>6. You see a doctor/ dentist for regular checkups </a:t>
            </a:r>
          </a:p>
        </p:txBody>
      </p:sp>
    </p:spTree>
    <p:extLst>
      <p:ext uri="{BB962C8B-B14F-4D97-AF65-F5344CB8AC3E}">
        <p14:creationId xmlns:p14="http://schemas.microsoft.com/office/powerpoint/2010/main" val="100821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Mental/ emotional triangle statements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5"/>
            <a:ext cx="10394707" cy="447288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1. you feel good about yourself &amp; accept who you are </a:t>
            </a:r>
          </a:p>
          <a:p>
            <a:r>
              <a:rPr lang="en-US" sz="2400" dirty="0" smtClean="0"/>
              <a:t>2. You express your feelings clearly, even when you are upset or angry </a:t>
            </a:r>
          </a:p>
          <a:p>
            <a:r>
              <a:rPr lang="en-US" sz="2400" dirty="0" smtClean="0"/>
              <a:t>3. You accept helpful criticism </a:t>
            </a:r>
          </a:p>
          <a:p>
            <a:r>
              <a:rPr lang="en-US" sz="2400" dirty="0" smtClean="0"/>
              <a:t>4. You have at least one activity you enjoy </a:t>
            </a:r>
          </a:p>
          <a:p>
            <a:r>
              <a:rPr lang="en-US" sz="2400" dirty="0" smtClean="0"/>
              <a:t>5. You feel like people like you and accept who you are </a:t>
            </a:r>
          </a:p>
          <a:p>
            <a:r>
              <a:rPr lang="en-US" sz="2400" dirty="0" smtClean="0"/>
              <a:t>6. You like to new learn new things and develop new skills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369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619</TotalTime>
  <Words>800</Words>
  <Application>Microsoft Office PowerPoint</Application>
  <PresentationFormat>Widescreen</PresentationFormat>
  <Paragraphs>122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Impact</vt:lpstr>
      <vt:lpstr>Main Event</vt:lpstr>
      <vt:lpstr>Health &amp; Wellness </vt:lpstr>
      <vt:lpstr>Bell Ringer </vt:lpstr>
      <vt:lpstr>Health definition </vt:lpstr>
      <vt:lpstr>Physical health </vt:lpstr>
      <vt:lpstr>Mental/ emotional health </vt:lpstr>
      <vt:lpstr>Social health </vt:lpstr>
      <vt:lpstr>Your health triangle </vt:lpstr>
      <vt:lpstr>Physical Triangle Statements </vt:lpstr>
      <vt:lpstr>Mental/ emotional triangle statements </vt:lpstr>
      <vt:lpstr>Social Triangle statements </vt:lpstr>
      <vt:lpstr>Graphing Your health triangle </vt:lpstr>
      <vt:lpstr>Summarizing your health triangle </vt:lpstr>
      <vt:lpstr>Bell ringer </vt:lpstr>
      <vt:lpstr>Achieving wellness </vt:lpstr>
      <vt:lpstr>Mind- body connection </vt:lpstr>
      <vt:lpstr>Health assessment </vt:lpstr>
      <vt:lpstr>Assessing your health </vt:lpstr>
      <vt:lpstr>PowerPoint Presentation</vt:lpstr>
      <vt:lpstr>Heredity </vt:lpstr>
      <vt:lpstr>Traits </vt:lpstr>
      <vt:lpstr>Environmental influences </vt:lpstr>
      <vt:lpstr>Cultural background </vt:lpstr>
      <vt:lpstr>Media influence </vt:lpstr>
      <vt:lpstr>Effects of commercials </vt:lpstr>
      <vt:lpstr>Bell ringer </vt:lpstr>
      <vt:lpstr>Lifestyle factors </vt:lpstr>
      <vt:lpstr>Attitude </vt:lpstr>
      <vt:lpstr>The only disability in life is a bad attitude </vt:lpstr>
      <vt:lpstr>PowerPoint Presentation</vt:lpstr>
      <vt:lpstr>Preventative healthcare </vt:lpstr>
      <vt:lpstr>Proactive healthcare </vt:lpstr>
      <vt:lpstr>Abstinence </vt:lpstr>
      <vt:lpstr>Life skills ( health skills) </vt:lpstr>
      <vt:lpstr>10 Life skills ( Health Skills)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&amp; Wellness</dc:title>
  <dc:creator>Lynzee Rooney</dc:creator>
  <cp:lastModifiedBy>Lynzee Rooney</cp:lastModifiedBy>
  <cp:revision>27</cp:revision>
  <dcterms:created xsi:type="dcterms:W3CDTF">2016-09-04T22:01:08Z</dcterms:created>
  <dcterms:modified xsi:type="dcterms:W3CDTF">2017-09-12T15:15:57Z</dcterms:modified>
</cp:coreProperties>
</file>